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7" r:id="rId2"/>
    <p:sldId id="265" r:id="rId3"/>
    <p:sldId id="266" r:id="rId4"/>
    <p:sldId id="270" r:id="rId5"/>
    <p:sldId id="258" r:id="rId6"/>
    <p:sldId id="259" r:id="rId7"/>
    <p:sldId id="268" r:id="rId8"/>
    <p:sldId id="269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최대영 최대영" initials="최최" lastIdx="1" clrIdx="0">
    <p:extLst>
      <p:ext uri="{19B8F6BF-5375-455C-9EA6-DF929625EA0E}">
        <p15:presenceInfo xmlns:p15="http://schemas.microsoft.com/office/powerpoint/2012/main" userId="066534e90d65fd0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01T18:40:39.922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59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606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5518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1267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25357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7611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2230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118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509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221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207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480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956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279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275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227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659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comments" Target="../comments/comment1.xml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124BB9-A9EA-4EB4-BBFD-DE4154259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9222" y="1007149"/>
            <a:ext cx="8637073" cy="261855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팀 게임 프로젝트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2500" dirty="0"/>
              <a:t>(</a:t>
            </a:r>
            <a:r>
              <a:rPr lang="ko-KR" altLang="en-US" sz="2800" dirty="0" err="1"/>
              <a:t>슬라임</a:t>
            </a:r>
            <a:r>
              <a:rPr lang="ko-KR" altLang="en-US" sz="2800" dirty="0"/>
              <a:t> 게임 </a:t>
            </a:r>
            <a:r>
              <a:rPr lang="en-US" altLang="ko-KR" sz="2800" dirty="0"/>
              <a:t>- </a:t>
            </a:r>
            <a:r>
              <a:rPr lang="ko-KR" altLang="en-US" sz="2800" dirty="0"/>
              <a:t>태초마을</a:t>
            </a:r>
            <a:r>
              <a:rPr lang="en-US" altLang="ko-KR" sz="2800" dirty="0"/>
              <a:t>)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FA9594-EA17-4718-AA9B-362DB4E302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59223" y="3625703"/>
            <a:ext cx="8637072" cy="2753831"/>
          </a:xfrm>
        </p:spPr>
        <p:txBody>
          <a:bodyPr>
            <a:normAutofit/>
          </a:bodyPr>
          <a:lstStyle/>
          <a:p>
            <a:r>
              <a:rPr lang="ko-KR" altLang="en-US" dirty="0"/>
              <a:t>소프트웨어학과</a:t>
            </a:r>
            <a:endParaRPr lang="en-US" altLang="ko-KR" dirty="0"/>
          </a:p>
          <a:p>
            <a:pPr algn="r"/>
            <a:r>
              <a:rPr lang="en-US" altLang="ko-KR" dirty="0"/>
              <a:t>2020.11.30(</a:t>
            </a:r>
            <a:r>
              <a:rPr lang="ko-KR" altLang="en-US" dirty="0"/>
              <a:t>월</a:t>
            </a:r>
            <a:r>
              <a:rPr lang="en-US" altLang="ko-KR" dirty="0"/>
              <a:t>)</a:t>
            </a:r>
            <a:endParaRPr lang="ko-KR" altLang="en-US" dirty="0"/>
          </a:p>
          <a:p>
            <a:endParaRPr lang="en-US" altLang="ko-KR" dirty="0"/>
          </a:p>
          <a:p>
            <a:r>
              <a:rPr lang="en-US" altLang="ko-KR" dirty="0"/>
              <a:t>2016648099 </a:t>
            </a:r>
            <a:r>
              <a:rPr lang="ko-KR" altLang="en-US" dirty="0"/>
              <a:t>최대영</a:t>
            </a:r>
            <a:endParaRPr lang="en-US" altLang="ko-KR" dirty="0"/>
          </a:p>
          <a:p>
            <a:r>
              <a:rPr lang="en-US" altLang="ko-KR" dirty="0"/>
              <a:t>2016948091 </a:t>
            </a:r>
            <a:r>
              <a:rPr lang="ko-KR" altLang="en-US" dirty="0"/>
              <a:t>정재혁 </a:t>
            </a:r>
            <a:endParaRPr lang="en-US" altLang="ko-KR" dirty="0"/>
          </a:p>
          <a:p>
            <a:r>
              <a:rPr lang="en-US" altLang="ko-KR" dirty="0"/>
              <a:t>2015842116 </a:t>
            </a:r>
            <a:r>
              <a:rPr lang="ko-KR" altLang="en-US" dirty="0" err="1"/>
              <a:t>하태우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E70B34C0-EDCD-4FC4-830E-EF28C0270C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29900" y="50026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44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DF7E6C-53B7-4A06-8192-76765FEE4287}"/>
              </a:ext>
            </a:extLst>
          </p:cNvPr>
          <p:cNvSpPr/>
          <p:nvPr/>
        </p:nvSpPr>
        <p:spPr>
          <a:xfrm>
            <a:off x="-2" y="1273"/>
            <a:ext cx="43910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C942C2-0F5F-4C79-91CC-F50F3D629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684" y="3160779"/>
            <a:ext cx="3957638" cy="63104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ko-KR" altLang="en-US" sz="3200" dirty="0">
                <a:solidFill>
                  <a:schemeClr val="bg1"/>
                </a:solidFill>
              </a:rPr>
              <a:t>목차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51178910-8EC4-40A5-9DC7-5A244BA4BBDD}"/>
              </a:ext>
            </a:extLst>
          </p:cNvPr>
          <p:cNvSpPr txBox="1">
            <a:spLocks/>
          </p:cNvSpPr>
          <p:nvPr/>
        </p:nvSpPr>
        <p:spPr>
          <a:xfrm>
            <a:off x="5533581" y="1523861"/>
            <a:ext cx="6715126" cy="630716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eriod"/>
            </a:pPr>
            <a:r>
              <a:rPr lang="ko-KR" altLang="en-US" sz="18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 환경</a:t>
            </a:r>
            <a:endParaRPr lang="en-US" altLang="ko-KR" sz="18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18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buAutoNum type="arabicPeriod" startAt="2"/>
            </a:pPr>
            <a:r>
              <a:rPr lang="ko-KR" altLang="en-US" sz="18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협업 툴</a:t>
            </a:r>
            <a:endParaRPr lang="en-US" altLang="ko-KR" sz="18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buAutoNum type="arabicPeriod" startAt="2"/>
            </a:pPr>
            <a:endParaRPr lang="en-US" altLang="ko-KR" sz="18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buAutoNum type="arabicPeriod" startAt="2"/>
            </a:pPr>
            <a:r>
              <a:rPr lang="en-US" altLang="ko-KR" sz="18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Git </a:t>
            </a:r>
            <a:r>
              <a:rPr lang="ko-KR" altLang="en-US" sz="18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병합</a:t>
            </a:r>
            <a:endParaRPr lang="en-US" altLang="ko-KR" sz="18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buAutoNum type="arabicPeriod" startAt="2"/>
            </a:pPr>
            <a:endParaRPr lang="en-US" altLang="ko-KR" sz="18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buAutoNum type="arabicPeriod" startAt="2"/>
            </a:pPr>
            <a:r>
              <a:rPr lang="ko-KR" altLang="en-US" sz="18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간트</a:t>
            </a:r>
            <a:r>
              <a:rPr lang="ko-KR" altLang="en-US" sz="18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차트</a:t>
            </a:r>
            <a:endParaRPr lang="en-US" altLang="ko-KR" sz="18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4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6C83D091-1334-41AB-806D-DDC50B5EB0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86121" y="535703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46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5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DF7E6C-53B7-4A06-8192-76765FEE4287}"/>
              </a:ext>
            </a:extLst>
          </p:cNvPr>
          <p:cNvSpPr/>
          <p:nvPr/>
        </p:nvSpPr>
        <p:spPr>
          <a:xfrm>
            <a:off x="0" y="1"/>
            <a:ext cx="43910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C942C2-0F5F-4C79-91CC-F50F3D629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74" y="3174206"/>
            <a:ext cx="4181475" cy="50958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ko-KR" altLang="en-US" sz="3200" dirty="0">
                <a:solidFill>
                  <a:schemeClr val="bg1"/>
                </a:solidFill>
              </a:rPr>
              <a:t>개발 환경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5CACCCC-6D8A-4CC6-949B-EBACA152C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0903" y="797437"/>
            <a:ext cx="3422493" cy="192515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E199ED6-E11C-4194-AD9B-92BCBBC41F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8944" y="2529091"/>
            <a:ext cx="6411038" cy="195892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91D27A6-87D2-4F37-9ABC-52E7673F25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431887">
            <a:off x="8505387" y="1403084"/>
            <a:ext cx="927339" cy="101833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405D21E-6BD6-4183-893B-54C980BF64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99084" y="4864774"/>
            <a:ext cx="2442249" cy="146840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730C1B8-C6E1-421B-A3EC-8EF6329D00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223118">
            <a:off x="6848557" y="4688328"/>
            <a:ext cx="2311885" cy="1387131"/>
          </a:xfrm>
          <a:prstGeom prst="rect">
            <a:avLst/>
          </a:prstGeom>
        </p:spPr>
      </p:pic>
      <p:pic>
        <p:nvPicPr>
          <p:cNvPr id="22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52AEFD5D-1C20-4630-82AC-262C71A94E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411527" y="57580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82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15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DF7E6C-53B7-4A06-8192-76765FEE4287}"/>
              </a:ext>
            </a:extLst>
          </p:cNvPr>
          <p:cNvSpPr/>
          <p:nvPr/>
        </p:nvSpPr>
        <p:spPr>
          <a:xfrm>
            <a:off x="0" y="1"/>
            <a:ext cx="43910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C942C2-0F5F-4C79-91CC-F50F3D629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74" y="3174206"/>
            <a:ext cx="4181475" cy="50958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ko-KR" altLang="en-US" sz="3200" dirty="0">
                <a:solidFill>
                  <a:schemeClr val="bg1"/>
                </a:solidFill>
              </a:rPr>
              <a:t>개발 환경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7221BF8-8917-41EA-8DCD-510F617F8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572" y="2974628"/>
            <a:ext cx="7283526" cy="36494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2CF006E-25DC-4B15-AE84-E72334A77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0977" y="472762"/>
            <a:ext cx="3803091" cy="3285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3443733-EB52-444C-A868-70EBF6A1EE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4857" y="814694"/>
            <a:ext cx="1443417" cy="81192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E4777F8-95D2-4817-AFAF-C1A2065596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97158" y="1820296"/>
            <a:ext cx="2703819" cy="826167"/>
          </a:xfrm>
          <a:prstGeom prst="rect">
            <a:avLst/>
          </a:prstGeom>
        </p:spPr>
      </p:pic>
      <p:pic>
        <p:nvPicPr>
          <p:cNvPr id="10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4B3A3D23-CB93-43D4-BD1B-A0D6ADC675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946830" y="5366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72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9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DF7E6C-53B7-4A06-8192-76765FEE4287}"/>
              </a:ext>
            </a:extLst>
          </p:cNvPr>
          <p:cNvSpPr/>
          <p:nvPr/>
        </p:nvSpPr>
        <p:spPr>
          <a:xfrm>
            <a:off x="-2" y="-4136"/>
            <a:ext cx="43910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C942C2-0F5F-4C79-91CC-F50F3D629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691" y="3035201"/>
            <a:ext cx="3957638" cy="8114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ko-KR" altLang="en-US" sz="3200" dirty="0">
                <a:solidFill>
                  <a:schemeClr val="bg1"/>
                </a:solidFill>
              </a:rPr>
              <a:t>협업 툴</a:t>
            </a:r>
            <a:endParaRPr lang="en-US" altLang="ko-KR" sz="3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(SVN)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0E67E94-8511-4C7D-8430-1B075C19E0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4416" y="377996"/>
            <a:ext cx="6935168" cy="49536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3BA681-B60B-4932-AE36-A2E45882D8AF}"/>
              </a:ext>
            </a:extLst>
          </p:cNvPr>
          <p:cNvSpPr txBox="1"/>
          <p:nvPr/>
        </p:nvSpPr>
        <p:spPr>
          <a:xfrm>
            <a:off x="4914416" y="5826641"/>
            <a:ext cx="6634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SVN</a:t>
            </a:r>
            <a:r>
              <a:rPr lang="ko-KR" altLang="en-US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을 통한 버전 관리 및 협업</a:t>
            </a:r>
          </a:p>
        </p:txBody>
      </p:sp>
      <p:pic>
        <p:nvPicPr>
          <p:cNvPr id="10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B7FB4A16-5700-490A-9A61-1B27A44468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39532" y="592195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09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58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DF7E6C-53B7-4A06-8192-76765FEE4287}"/>
              </a:ext>
            </a:extLst>
          </p:cNvPr>
          <p:cNvSpPr/>
          <p:nvPr/>
        </p:nvSpPr>
        <p:spPr>
          <a:xfrm>
            <a:off x="0" y="0"/>
            <a:ext cx="43910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C942C2-0F5F-4C79-91CC-F50F3D629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693" y="2958984"/>
            <a:ext cx="3957638" cy="162103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Git </a:t>
            </a:r>
            <a:r>
              <a:rPr lang="ko-KR" altLang="en-US" sz="3200" dirty="0">
                <a:solidFill>
                  <a:schemeClr val="bg1"/>
                </a:solidFill>
              </a:rPr>
              <a:t>병합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54F5A1F8-DB7E-4B69-8414-227236653343}"/>
              </a:ext>
            </a:extLst>
          </p:cNvPr>
          <p:cNvSpPr txBox="1">
            <a:spLocks/>
          </p:cNvSpPr>
          <p:nvPr/>
        </p:nvSpPr>
        <p:spPr>
          <a:xfrm>
            <a:off x="4761092" y="4324348"/>
            <a:ext cx="7032265" cy="215265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8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62F6755-5E6C-478B-8B17-7139C61DF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7719" y="184743"/>
            <a:ext cx="6099268" cy="31848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B2F2378-9A48-471F-8896-E593AA461E25}"/>
              </a:ext>
            </a:extLst>
          </p:cNvPr>
          <p:cNvSpPr txBox="1"/>
          <p:nvPr/>
        </p:nvSpPr>
        <p:spPr>
          <a:xfrm>
            <a:off x="4761092" y="4182246"/>
            <a:ext cx="66347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Git Organization </a:t>
            </a:r>
            <a:r>
              <a:rPr lang="ko-KR" altLang="en-US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활용</a:t>
            </a:r>
            <a:endParaRPr lang="en-US" altLang="ko-KR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Pull Request </a:t>
            </a:r>
            <a:r>
              <a:rPr lang="ko-KR" altLang="en-US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승인</a:t>
            </a:r>
            <a:endParaRPr lang="en-US" altLang="ko-KR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7AC4D99-26A0-4BCE-8092-58A9F733A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6073" y="1887493"/>
            <a:ext cx="4280657" cy="4589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42AF52FB-0BAA-4ABF-AD5D-41AF71CF8B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45657" y="7440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5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9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DF7E6C-53B7-4A06-8192-76765FEE4287}"/>
              </a:ext>
            </a:extLst>
          </p:cNvPr>
          <p:cNvSpPr/>
          <p:nvPr/>
        </p:nvSpPr>
        <p:spPr>
          <a:xfrm>
            <a:off x="-3762" y="0"/>
            <a:ext cx="43910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C942C2-0F5F-4C79-91CC-F50F3D629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691" y="3103363"/>
            <a:ext cx="3957638" cy="162103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Git </a:t>
            </a:r>
            <a:r>
              <a:rPr lang="ko-KR" altLang="en-US" sz="3200" dirty="0">
                <a:solidFill>
                  <a:schemeClr val="bg1"/>
                </a:solidFill>
              </a:rPr>
              <a:t>병합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C14A24-F4B3-40B6-A71D-3AC541D16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454" y="409747"/>
            <a:ext cx="5820895" cy="40081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A4B0174-55AA-4C10-9AB4-3ECCA6762B47}"/>
              </a:ext>
            </a:extLst>
          </p:cNvPr>
          <p:cNvSpPr txBox="1"/>
          <p:nvPr/>
        </p:nvSpPr>
        <p:spPr>
          <a:xfrm>
            <a:off x="5396454" y="5969928"/>
            <a:ext cx="66347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게임 내 </a:t>
            </a: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C# </a:t>
            </a:r>
            <a:r>
              <a:rPr lang="ko-KR" altLang="en-US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스크립트 각자 수정한 후 합병 한 모습</a:t>
            </a:r>
            <a:endParaRPr lang="en-US" altLang="ko-KR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5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FEB151C6-3C4C-490D-BED0-9A5EEBA354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17349" y="5245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2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63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FDF7E6C-53B7-4A06-8192-76765FEE4287}"/>
              </a:ext>
            </a:extLst>
          </p:cNvPr>
          <p:cNvSpPr/>
          <p:nvPr/>
        </p:nvSpPr>
        <p:spPr>
          <a:xfrm>
            <a:off x="-3762" y="0"/>
            <a:ext cx="43910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C942C2-0F5F-4C79-91CC-F50F3D629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691" y="3103363"/>
            <a:ext cx="3957638" cy="162103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ko-KR" altLang="en-US" sz="3200" dirty="0" err="1">
                <a:solidFill>
                  <a:schemeClr val="bg1"/>
                </a:solidFill>
              </a:rPr>
              <a:t>간트</a:t>
            </a:r>
            <a:r>
              <a:rPr lang="ko-KR" altLang="en-US" sz="3200" dirty="0">
                <a:solidFill>
                  <a:schemeClr val="bg1"/>
                </a:solidFill>
              </a:rPr>
              <a:t> 차트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30742F7-DE34-4C30-BFA3-BF1A4A399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263" y="0"/>
            <a:ext cx="7797218" cy="58862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D114ABCB-85E5-4D20-8C46-FE0455A871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6732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569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9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54F5A1F8-DB7E-4B69-8414-227236653343}"/>
              </a:ext>
            </a:extLst>
          </p:cNvPr>
          <p:cNvSpPr txBox="1">
            <a:spLocks/>
          </p:cNvSpPr>
          <p:nvPr/>
        </p:nvSpPr>
        <p:spPr>
          <a:xfrm>
            <a:off x="4438466" y="2844767"/>
            <a:ext cx="7268982" cy="30691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4800" dirty="0"/>
              <a:t>감사합니다</a:t>
            </a:r>
            <a:r>
              <a:rPr lang="en-US" altLang="ko-KR" sz="4800" dirty="0"/>
              <a:t>.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200" dirty="0"/>
          </a:p>
        </p:txBody>
      </p:sp>
      <p:pic>
        <p:nvPicPr>
          <p:cNvPr id="2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479AFE37-732C-4965-87E5-A5E68021FA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937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41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줄기">
  <a:themeElements>
    <a:clrScheme name="줄기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줄기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줄기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650</TotalTime>
  <Words>73</Words>
  <Application>Microsoft Office PowerPoint</Application>
  <PresentationFormat>와이드스크린</PresentationFormat>
  <Paragraphs>29</Paragraphs>
  <Slides>9</Slides>
  <Notes>0</Notes>
  <HiddenSlides>0</HiddenSlides>
  <MMClips>9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함초롬돋움</vt:lpstr>
      <vt:lpstr>Arial</vt:lpstr>
      <vt:lpstr>Century Gothic</vt:lpstr>
      <vt:lpstr>Wingdings 3</vt:lpstr>
      <vt:lpstr>줄기</vt:lpstr>
      <vt:lpstr>팀 게임 프로젝트  (슬라임 게임 - 태초마을)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설문조사 프로젝트</dc:title>
  <dc:creator>최대영 최대영</dc:creator>
  <cp:lastModifiedBy>최대영 최대영</cp:lastModifiedBy>
  <cp:revision>46</cp:revision>
  <dcterms:created xsi:type="dcterms:W3CDTF">2020-06-16T06:12:03Z</dcterms:created>
  <dcterms:modified xsi:type="dcterms:W3CDTF">2020-11-30T07:07:46Z</dcterms:modified>
</cp:coreProperties>
</file>

<file path=docProps/thumbnail.jpeg>
</file>